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9"/>
  </p:normalViewPr>
  <p:slideViewPr>
    <p:cSldViewPr snapToGrid="0" snapToObjects="1">
      <p:cViewPr varScale="1">
        <p:scale>
          <a:sx n="103" d="100"/>
          <a:sy n="103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7AB82-52D8-2449-8ADE-43B0D563A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9D1A57-41C4-9248-98DF-B49E108675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492F7-A571-AD45-84A4-0FC7237A3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2100-3FFF-2040-8F80-52FC76A699EC}" type="datetimeFigureOut">
              <a:rPr lang="en-US" smtClean="0"/>
              <a:t>12/11/24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9225B-3EAD-E945-AC29-C94B38E87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39616-D171-0143-9928-BA3DD20C0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D173-6BB3-4D4C-906A-58E721F5F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83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1FBC0-F36E-6742-8B88-C04017305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EBD85-EC60-474D-8C65-98D968153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3CF18-E32E-7840-994D-FBCC2F245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2100-3FFF-2040-8F80-52FC76A699EC}" type="datetimeFigureOut">
              <a:rPr lang="en-US" smtClean="0"/>
              <a:t>12/11/24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1A6A8-C3C1-E54C-B8D5-2BBD1A53D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CE038E-A2DB-C24A-8A5A-E9B32334C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D173-6BB3-4D4C-906A-58E721F5F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321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82E69-55BD-3843-B497-6E228BDC3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A64F8-5CF9-474F-BBB8-97D865750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E928A-6845-CD49-855D-001115F50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2100-3FFF-2040-8F80-52FC76A699EC}" type="datetimeFigureOut">
              <a:rPr lang="en-US" smtClean="0"/>
              <a:t>12/11/24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FC9D3-F3F0-194D-BE5E-92BC63DD6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B5764-6660-A942-B21D-57D6E7A08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D173-6BB3-4D4C-906A-58E721F5F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07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7FD15-1D43-8549-907F-003FA7E9F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0A53B-AD7D-9543-8A13-218171792E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B18520-94BC-3F47-9751-0DE554C4C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E23CE2-1211-F141-BAD1-A9941E0A6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2100-3FFF-2040-8F80-52FC76A699EC}" type="datetimeFigureOut">
              <a:rPr lang="en-US" smtClean="0"/>
              <a:t>12/11/24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434DD-EA30-8043-80CF-336127211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FC0F6A-6A22-9D46-A1CD-7FC3FC148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D173-6BB3-4D4C-906A-58E721F5F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403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B940F-9D1F-3D4A-B0F8-D40A8CFA6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48C4C3-4F67-7642-9958-F5B1D861C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5B33FF-1AF3-F444-A09C-5380CDE6B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A91B20-ADBD-DD4A-824D-821FBEC84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F91125-21FC-8942-B565-AD9BDC3328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91211C-C944-0F44-A8B6-2BFCDB887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2100-3FFF-2040-8F80-52FC76A699EC}" type="datetimeFigureOut">
              <a:rPr lang="en-US" smtClean="0"/>
              <a:t>12/11/24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B493E9-2FE1-C74C-A596-AF37DE8C6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02F496-46D9-9347-B481-6C134F00D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D173-6BB3-4D4C-906A-58E721F5F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59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60AD0-2C4D-4E43-8948-B946A2199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C362A6-95CE-784C-B254-BF5CFA8B7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2100-3FFF-2040-8F80-52FC76A699EC}" type="datetimeFigureOut">
              <a:rPr lang="en-US" smtClean="0"/>
              <a:t>12/11/24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AF33F8-026D-0A4A-8316-A13215820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1ED052-969F-6641-AB1C-71001E3F1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D173-6BB3-4D4C-906A-58E721F5F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343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529579-814D-6A43-BFB6-251C49E2F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2100-3FFF-2040-8F80-52FC76A699EC}" type="datetimeFigureOut">
              <a:rPr lang="en-US" smtClean="0"/>
              <a:t>12/11/24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145D9F-F142-0C4F-B855-C15C739C4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9C3CC-71E9-0E42-8E49-66D138D59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D173-6BB3-4D4C-906A-58E721F5F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16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95C44-C310-3142-8BA2-905532DD6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C1630-B6AB-3345-93CA-23D97BA3A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20B1F-FF3E-3A4B-B3FC-73FFBDFC3A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EE8551-873F-B145-B798-3228B9B18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2100-3FFF-2040-8F80-52FC76A699EC}" type="datetimeFigureOut">
              <a:rPr lang="en-US" smtClean="0"/>
              <a:t>12/11/24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C7FFF0-F35B-3B48-B041-60ADCD796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F34313-CFE9-984D-9FC6-E8197FA73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D173-6BB3-4D4C-906A-58E721F5F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67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A01A0-F942-C34F-B831-B60912ABC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F3ABCE-E7C4-E54A-B56C-C21E932A80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6202D-2E69-6444-958A-63299AC4DF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9837E-033D-CA4D-8923-3210392E7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2100-3FFF-2040-8F80-52FC76A699EC}" type="datetimeFigureOut">
              <a:rPr lang="en-US" smtClean="0"/>
              <a:t>12/11/24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EF65F-2E90-C347-9669-06E13297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0FE989-AD65-9245-97A6-D8A3CBAC9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D173-6BB3-4D4C-906A-58E721F5F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9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B1489-9D8F-D541-B737-D8FCE2BFD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197DCF-4199-0A49-826D-E760E1F8D5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23334-3042-D34F-9B5C-DC82BFD9F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2100-3FFF-2040-8F80-52FC76A699EC}" type="datetimeFigureOut">
              <a:rPr lang="en-US" smtClean="0"/>
              <a:t>12/11/24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3A890-7159-7A48-9107-B915B314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572CC-9294-A44C-8536-89B65D66A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D173-6BB3-4D4C-906A-58E721F5F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32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E57319-D22D-4845-8766-BAD7582F30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82DFE3-7491-0945-A2FF-5E466E1938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B927E-4F57-9245-BE69-3BB23CEEC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2100-3FFF-2040-8F80-52FC76A699EC}" type="datetimeFigureOut">
              <a:rPr lang="en-US" smtClean="0"/>
              <a:t>12/11/24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87AB7-8773-584C-8AB0-3CD676FAB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B5335-8FB5-254C-B6E1-48FA19E7D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5D173-6BB3-4D4C-906A-58E721F5F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26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6C9C4C-EA08-3944-A944-0DA51F0E1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A574DC-7BF2-3042-8AEF-591EE28C4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A188C-60B7-2742-A2C8-B2CF0F2BEB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82100-3FFF-2040-8F80-52FC76A699EC}" type="datetimeFigureOut">
              <a:rPr lang="en-US" smtClean="0"/>
              <a:t>12/11/24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2DDDB-65C1-5E4C-A15A-E03D78171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A31FA-59FF-FB47-9343-6ACC669C16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5D173-6BB3-4D4C-906A-58E721F5F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7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9742DF7D-A3B7-AD47-AFC5-C7871D98B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521" y="531342"/>
            <a:ext cx="11654958" cy="58447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2E5557-D02E-4846-8E4A-DC69918DE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3137" y="2570205"/>
            <a:ext cx="4419187" cy="2842054"/>
          </a:xfrm>
        </p:spPr>
        <p:txBody>
          <a:bodyPr>
            <a:noAutofit/>
          </a:bodyPr>
          <a:lstStyle/>
          <a:p>
            <a:pPr algn="l"/>
            <a:r>
              <a:rPr lang="en-US" sz="1800" i="1" dirty="0">
                <a:solidFill>
                  <a:schemeClr val="bg1"/>
                </a:solidFill>
                <a:latin typeface="caveat"/>
                <a:ea typeface="+mn-ea"/>
                <a:cs typeface="+mn-cs"/>
              </a:rPr>
              <a:t>Canopy tearing up to 30cm. -- 40€</a:t>
            </a:r>
            <a:br>
              <a:rPr lang="en-US" sz="1800" i="1" dirty="0">
                <a:solidFill>
                  <a:schemeClr val="bg1"/>
                </a:solidFill>
                <a:latin typeface="caveat"/>
                <a:ea typeface="+mn-ea"/>
                <a:cs typeface="+mn-cs"/>
              </a:rPr>
            </a:br>
            <a:br>
              <a:rPr lang="en-US" sz="1800" i="1" dirty="0">
                <a:solidFill>
                  <a:schemeClr val="bg1"/>
                </a:solidFill>
                <a:latin typeface="caveat"/>
                <a:ea typeface="+mn-ea"/>
                <a:cs typeface="+mn-cs"/>
              </a:rPr>
            </a:br>
            <a:r>
              <a:rPr lang="en-US" sz="1800" i="1" dirty="0">
                <a:solidFill>
                  <a:schemeClr val="bg1"/>
                </a:solidFill>
                <a:latin typeface="caveat"/>
                <a:ea typeface="+mn-ea"/>
                <a:cs typeface="+mn-cs"/>
              </a:rPr>
              <a:t>Canopy tearing up to 60cm. -- 70€</a:t>
            </a:r>
            <a:br>
              <a:rPr lang="en-US" sz="1800" i="1" dirty="0">
                <a:solidFill>
                  <a:schemeClr val="bg1"/>
                </a:solidFill>
                <a:latin typeface="caveat"/>
                <a:ea typeface="+mn-ea"/>
                <a:cs typeface="+mn-cs"/>
              </a:rPr>
            </a:br>
            <a:br>
              <a:rPr lang="en-US" sz="1800" i="1" dirty="0">
                <a:solidFill>
                  <a:schemeClr val="bg1"/>
                </a:solidFill>
                <a:latin typeface="caveat"/>
                <a:ea typeface="+mn-ea"/>
                <a:cs typeface="+mn-cs"/>
              </a:rPr>
            </a:br>
            <a:r>
              <a:rPr lang="en-US" sz="1800" i="1" dirty="0">
                <a:solidFill>
                  <a:schemeClr val="bg1"/>
                </a:solidFill>
                <a:latin typeface="caveat"/>
                <a:ea typeface="+mn-ea"/>
                <a:cs typeface="+mn-cs"/>
              </a:rPr>
              <a:t>Canopy tearing beyond 60cm. -- 1,5€/cm</a:t>
            </a:r>
            <a:br>
              <a:rPr lang="en-US" sz="1800" i="1" dirty="0">
                <a:solidFill>
                  <a:schemeClr val="bg1"/>
                </a:solidFill>
                <a:latin typeface="caveat"/>
                <a:ea typeface="+mn-ea"/>
                <a:cs typeface="+mn-cs"/>
              </a:rPr>
            </a:br>
            <a:br>
              <a:rPr lang="en-US" sz="1800" i="1" dirty="0">
                <a:solidFill>
                  <a:schemeClr val="bg1"/>
                </a:solidFill>
                <a:latin typeface="caveat"/>
                <a:ea typeface="+mn-ea"/>
                <a:cs typeface="+mn-cs"/>
              </a:rPr>
            </a:br>
            <a:r>
              <a:rPr lang="en-US" sz="1800" i="1" dirty="0">
                <a:solidFill>
                  <a:schemeClr val="bg1"/>
                </a:solidFill>
                <a:latin typeface="caveat"/>
                <a:ea typeface="+mn-ea"/>
                <a:cs typeface="+mn-cs"/>
              </a:rPr>
              <a:t>Out of order gear -- 70% retail price</a:t>
            </a:r>
            <a:br>
              <a:rPr lang="en-US" sz="1800" i="1" dirty="0">
                <a:solidFill>
                  <a:schemeClr val="bg1"/>
                </a:solidFill>
                <a:latin typeface="caveat"/>
                <a:ea typeface="+mn-ea"/>
                <a:cs typeface="+mn-cs"/>
              </a:rPr>
            </a:br>
            <a:br>
              <a:rPr lang="en-US" sz="1800" i="1" dirty="0">
                <a:solidFill>
                  <a:schemeClr val="bg1"/>
                </a:solidFill>
                <a:latin typeface="caveat"/>
                <a:ea typeface="+mn-ea"/>
                <a:cs typeface="+mn-cs"/>
              </a:rPr>
            </a:br>
            <a:r>
              <a:rPr lang="en-US" sz="1800" i="1" dirty="0">
                <a:solidFill>
                  <a:schemeClr val="bg1"/>
                </a:solidFill>
                <a:latin typeface="caveat"/>
                <a:ea typeface="+mn-ea"/>
                <a:cs typeface="+mn-cs"/>
              </a:rPr>
              <a:t>Loss/broken gear -- 70% retail price</a:t>
            </a:r>
            <a:br>
              <a:rPr lang="en-US" sz="1800" dirty="0">
                <a:solidFill>
                  <a:schemeClr val="bg1"/>
                </a:solidFill>
              </a:rPr>
            </a:br>
            <a:br>
              <a:rPr lang="en-US" sz="1800" dirty="0">
                <a:solidFill>
                  <a:schemeClr val="bg1"/>
                </a:solidFill>
              </a:rPr>
            </a:b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E6FE2B-6ECF-FE4C-A3B3-10DE800DF9D1}"/>
              </a:ext>
            </a:extLst>
          </p:cNvPr>
          <p:cNvSpPr/>
          <p:nvPr/>
        </p:nvSpPr>
        <p:spPr>
          <a:xfrm>
            <a:off x="1203137" y="1767016"/>
            <a:ext cx="4983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0" i="1" u="none" strike="noStrike" dirty="0">
                <a:solidFill>
                  <a:schemeClr val="bg1"/>
                </a:solidFill>
                <a:effectLst/>
                <a:latin typeface="caveat"/>
              </a:rPr>
              <a:t>Equipment Rentals Terms &amp; Conditions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754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4410B-345E-4843-908C-235636D2F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25E69CD-DF1D-6A4A-8F1B-464988A82C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4672" y="1639273"/>
            <a:ext cx="7796212" cy="3909655"/>
          </a:xfrm>
        </p:spPr>
      </p:pic>
    </p:spTree>
    <p:extLst>
      <p:ext uri="{BB962C8B-B14F-4D97-AF65-F5344CB8AC3E}">
        <p14:creationId xmlns:p14="http://schemas.microsoft.com/office/powerpoint/2010/main" val="3017915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61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caveat</vt:lpstr>
      <vt:lpstr>Office Theme</vt:lpstr>
      <vt:lpstr>Canopy tearing up to 30cm. -- 40€  Canopy tearing up to 60cm. -- 70€  Canopy tearing beyond 60cm. -- 1,5€/cm  Out of order gear -- 70% retail price  Loss/broken gear -- 70% retail price  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Canopy tearing up to 30cm. -- 40€  Canopy tearing up to 60cm. -- 70€  Canopy tearing beyond 60cm. -- 1,5€/cm  Out of order gear -- 70% retail price  Loss/broken gear -- 70% retail price  </dc:title>
  <dc:creator>Mahafahana Cyril</dc:creator>
  <cp:lastModifiedBy>Mahafahana Cyril</cp:lastModifiedBy>
  <cp:revision>3</cp:revision>
  <dcterms:created xsi:type="dcterms:W3CDTF">2024-12-11T18:10:33Z</dcterms:created>
  <dcterms:modified xsi:type="dcterms:W3CDTF">2024-12-11T18:40:05Z</dcterms:modified>
</cp:coreProperties>
</file>